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5"/>
  </p:notesMasterIdLst>
  <p:handoutMasterIdLst>
    <p:handoutMasterId r:id="rId26"/>
  </p:handoutMasterIdLst>
  <p:sldIdLst>
    <p:sldId id="262" r:id="rId5"/>
    <p:sldId id="575" r:id="rId6"/>
    <p:sldId id="634" r:id="rId7"/>
    <p:sldId id="559" r:id="rId8"/>
    <p:sldId id="690" r:id="rId9"/>
    <p:sldId id="691" r:id="rId10"/>
    <p:sldId id="692" r:id="rId11"/>
    <p:sldId id="693" r:id="rId12"/>
    <p:sldId id="694" r:id="rId13"/>
    <p:sldId id="695" r:id="rId14"/>
    <p:sldId id="673" r:id="rId15"/>
    <p:sldId id="675" r:id="rId16"/>
    <p:sldId id="696" r:id="rId17"/>
    <p:sldId id="698" r:id="rId18"/>
    <p:sldId id="699" r:id="rId19"/>
    <p:sldId id="700" r:id="rId20"/>
    <p:sldId id="701" r:id="rId21"/>
    <p:sldId id="702" r:id="rId22"/>
    <p:sldId id="703" r:id="rId23"/>
    <p:sldId id="69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38F60-8FE5-4CBC-9C90-6BABF89400F7}" v="748" dt="2021-04-17T14:46:02.215"/>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704" autoAdjust="0"/>
  </p:normalViewPr>
  <p:slideViewPr>
    <p:cSldViewPr snapToGrid="0">
      <p:cViewPr varScale="1">
        <p:scale>
          <a:sx n="74" d="100"/>
          <a:sy n="74" d="100"/>
        </p:scale>
        <p:origin x="77" y="446"/>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6C938F60-8FE5-4CBC-9C90-6BABF89400F7}"/>
    <pc:docChg chg="undo custSel addSld delSld modSld sldOrd">
      <pc:chgData name="Ed Godfrey" userId="61aa7c48ee0e3db0" providerId="LiveId" clId="{6C938F60-8FE5-4CBC-9C90-6BABF89400F7}" dt="2021-04-17T14:46:02.213" v="1602"/>
      <pc:docMkLst>
        <pc:docMk/>
      </pc:docMkLst>
      <pc:sldChg chg="modSp mod">
        <pc:chgData name="Ed Godfrey" userId="61aa7c48ee0e3db0" providerId="LiveId" clId="{6C938F60-8FE5-4CBC-9C90-6BABF89400F7}" dt="2021-04-17T14:28:22.015" v="1440" actId="20577"/>
        <pc:sldMkLst>
          <pc:docMk/>
          <pc:sldMk cId="115858616" sldId="262"/>
        </pc:sldMkLst>
        <pc:spChg chg="mod">
          <ac:chgData name="Ed Godfrey" userId="61aa7c48ee0e3db0" providerId="LiveId" clId="{6C938F60-8FE5-4CBC-9C90-6BABF89400F7}" dt="2021-04-17T14:28:22.015" v="1440" actId="20577"/>
          <ac:spMkLst>
            <pc:docMk/>
            <pc:sldMk cId="115858616" sldId="262"/>
            <ac:spMk id="2" creationId="{B3DBC5A5-A655-4396-885E-7E23D933771C}"/>
          </ac:spMkLst>
        </pc:spChg>
        <pc:spChg chg="mod">
          <ac:chgData name="Ed Godfrey" userId="61aa7c48ee0e3db0" providerId="LiveId" clId="{6C938F60-8FE5-4CBC-9C90-6BABF89400F7}" dt="2021-04-17T14:28:18.367" v="1438" actId="6549"/>
          <ac:spMkLst>
            <pc:docMk/>
            <pc:sldMk cId="115858616" sldId="262"/>
            <ac:spMk id="7" creationId="{FEAFAAE1-9210-4085-A7EF-A8BF279E5D22}"/>
          </ac:spMkLst>
        </pc:spChg>
      </pc:sldChg>
      <pc:sldChg chg="delSp modSp mod delAnim modAnim">
        <pc:chgData name="Ed Godfrey" userId="61aa7c48ee0e3db0" providerId="LiveId" clId="{6C938F60-8FE5-4CBC-9C90-6BABF89400F7}" dt="2021-04-10T16:56:37.759" v="212" actId="20577"/>
        <pc:sldMkLst>
          <pc:docMk/>
          <pc:sldMk cId="1577332531" sldId="559"/>
        </pc:sldMkLst>
        <pc:spChg chg="mod">
          <ac:chgData name="Ed Godfrey" userId="61aa7c48ee0e3db0" providerId="LiveId" clId="{6C938F60-8FE5-4CBC-9C90-6BABF89400F7}" dt="2021-04-10T16:53:05.681" v="63" actId="20577"/>
          <ac:spMkLst>
            <pc:docMk/>
            <pc:sldMk cId="1577332531" sldId="559"/>
            <ac:spMk id="2" creationId="{F75B297A-DDE0-4C5C-8AB4-BF625BBFCBDA}"/>
          </ac:spMkLst>
        </pc:spChg>
        <pc:spChg chg="mod">
          <ac:chgData name="Ed Godfrey" userId="61aa7c48ee0e3db0" providerId="LiveId" clId="{6C938F60-8FE5-4CBC-9C90-6BABF89400F7}" dt="2021-04-10T16:56:37.759" v="212" actId="20577"/>
          <ac:spMkLst>
            <pc:docMk/>
            <pc:sldMk cId="1577332531" sldId="559"/>
            <ac:spMk id="4" creationId="{E608B9D8-1865-4B62-B899-A104A5E7156F}"/>
          </ac:spMkLst>
        </pc:spChg>
        <pc:spChg chg="del">
          <ac:chgData name="Ed Godfrey" userId="61aa7c48ee0e3db0" providerId="LiveId" clId="{6C938F60-8FE5-4CBC-9C90-6BABF89400F7}" dt="2021-04-10T16:54:03.541" v="157" actId="21"/>
          <ac:spMkLst>
            <pc:docMk/>
            <pc:sldMk cId="1577332531" sldId="559"/>
            <ac:spMk id="5" creationId="{822B4037-11EE-40D8-BB1C-917E5174CD73}"/>
          </ac:spMkLst>
        </pc:spChg>
        <pc:spChg chg="del">
          <ac:chgData name="Ed Godfrey" userId="61aa7c48ee0e3db0" providerId="LiveId" clId="{6C938F60-8FE5-4CBC-9C90-6BABF89400F7}" dt="2021-04-10T16:54:48.096" v="158" actId="21"/>
          <ac:spMkLst>
            <pc:docMk/>
            <pc:sldMk cId="1577332531" sldId="559"/>
            <ac:spMk id="7" creationId="{A8CF4483-C320-493D-9170-F8947840D293}"/>
          </ac:spMkLst>
        </pc:spChg>
        <pc:spChg chg="del">
          <ac:chgData name="Ed Godfrey" userId="61aa7c48ee0e3db0" providerId="LiveId" clId="{6C938F60-8FE5-4CBC-9C90-6BABF89400F7}" dt="2021-04-10T16:54:51.378" v="159" actId="21"/>
          <ac:spMkLst>
            <pc:docMk/>
            <pc:sldMk cId="1577332531" sldId="559"/>
            <ac:spMk id="8" creationId="{A0FFFD81-07A3-4586-B844-E6ADB3384828}"/>
          </ac:spMkLst>
        </pc:spChg>
      </pc:sldChg>
      <pc:sldChg chg="modSp mod">
        <pc:chgData name="Ed Godfrey" userId="61aa7c48ee0e3db0" providerId="LiveId" clId="{6C938F60-8FE5-4CBC-9C90-6BABF89400F7}" dt="2021-04-10T16:47:10.958" v="9" actId="20577"/>
        <pc:sldMkLst>
          <pc:docMk/>
          <pc:sldMk cId="1684951524" sldId="575"/>
        </pc:sldMkLst>
        <pc:spChg chg="mod">
          <ac:chgData name="Ed Godfrey" userId="61aa7c48ee0e3db0" providerId="LiveId" clId="{6C938F60-8FE5-4CBC-9C90-6BABF89400F7}" dt="2021-04-10T16:47:10.958" v="9" actId="20577"/>
          <ac:spMkLst>
            <pc:docMk/>
            <pc:sldMk cId="1684951524" sldId="575"/>
            <ac:spMk id="2" creationId="{F75B297A-DDE0-4C5C-8AB4-BF625BBFCBDA}"/>
          </ac:spMkLst>
        </pc:spChg>
        <pc:spChg chg="mod">
          <ac:chgData name="Ed Godfrey" userId="61aa7c48ee0e3db0" providerId="LiveId" clId="{6C938F60-8FE5-4CBC-9C90-6BABF89400F7}" dt="2021-04-10T16:47:00.844" v="2" actId="255"/>
          <ac:spMkLst>
            <pc:docMk/>
            <pc:sldMk cId="1684951524" sldId="575"/>
            <ac:spMk id="4" creationId="{E608B9D8-1865-4B62-B899-A104A5E7156F}"/>
          </ac:spMkLst>
        </pc:spChg>
      </pc:sldChg>
      <pc:sldChg chg="modSp mod">
        <pc:chgData name="Ed Godfrey" userId="61aa7c48ee0e3db0" providerId="LiveId" clId="{6C938F60-8FE5-4CBC-9C90-6BABF89400F7}" dt="2021-04-10T16:50:51.624" v="50" actId="20577"/>
        <pc:sldMkLst>
          <pc:docMk/>
          <pc:sldMk cId="3472066449" sldId="634"/>
        </pc:sldMkLst>
        <pc:spChg chg="mod">
          <ac:chgData name="Ed Godfrey" userId="61aa7c48ee0e3db0" providerId="LiveId" clId="{6C938F60-8FE5-4CBC-9C90-6BABF89400F7}" dt="2021-04-10T16:50:51.624" v="50" actId="20577"/>
          <ac:spMkLst>
            <pc:docMk/>
            <pc:sldMk cId="3472066449" sldId="634"/>
            <ac:spMk id="4" creationId="{E608B9D8-1865-4B62-B899-A104A5E7156F}"/>
          </ac:spMkLst>
        </pc:spChg>
      </pc:sldChg>
      <pc:sldChg chg="modSp del mod modAnim">
        <pc:chgData name="Ed Godfrey" userId="61aa7c48ee0e3db0" providerId="LiveId" clId="{6C938F60-8FE5-4CBC-9C90-6BABF89400F7}" dt="2021-04-17T14:28:29.738" v="1441" actId="47"/>
        <pc:sldMkLst>
          <pc:docMk/>
          <pc:sldMk cId="2453613319" sldId="667"/>
        </pc:sldMkLst>
        <pc:spChg chg="mod">
          <ac:chgData name="Ed Godfrey" userId="61aa7c48ee0e3db0" providerId="LiveId" clId="{6C938F60-8FE5-4CBC-9C90-6BABF89400F7}" dt="2021-04-10T16:50:00.751" v="45" actId="20577"/>
          <ac:spMkLst>
            <pc:docMk/>
            <pc:sldMk cId="2453613319" sldId="667"/>
            <ac:spMk id="2" creationId="{F75B297A-DDE0-4C5C-8AB4-BF625BBFCBDA}"/>
          </ac:spMkLst>
        </pc:spChg>
        <pc:spChg chg="mod">
          <ac:chgData name="Ed Godfrey" userId="61aa7c48ee0e3db0" providerId="LiveId" clId="{6C938F60-8FE5-4CBC-9C90-6BABF89400F7}" dt="2021-04-10T16:48:33.519" v="11" actId="255"/>
          <ac:spMkLst>
            <pc:docMk/>
            <pc:sldMk cId="2453613319" sldId="667"/>
            <ac:spMk id="4" creationId="{E608B9D8-1865-4B62-B899-A104A5E7156F}"/>
          </ac:spMkLst>
        </pc:spChg>
      </pc:sldChg>
      <pc:sldChg chg="del">
        <pc:chgData name="Ed Godfrey" userId="61aa7c48ee0e3db0" providerId="LiveId" clId="{6C938F60-8FE5-4CBC-9C90-6BABF89400F7}" dt="2021-04-10T18:29:21.480" v="1430" actId="47"/>
        <pc:sldMkLst>
          <pc:docMk/>
          <pc:sldMk cId="1251965615" sldId="669"/>
        </pc:sldMkLst>
      </pc:sldChg>
      <pc:sldChg chg="addSp delSp modSp del">
        <pc:chgData name="Ed Godfrey" userId="61aa7c48ee0e3db0" providerId="LiveId" clId="{6C938F60-8FE5-4CBC-9C90-6BABF89400F7}" dt="2021-04-10T18:29:17.737" v="1421" actId="47"/>
        <pc:sldMkLst>
          <pc:docMk/>
          <pc:sldMk cId="2939357996" sldId="672"/>
        </pc:sldMkLst>
        <pc:spChg chg="add del mod">
          <ac:chgData name="Ed Godfrey" userId="61aa7c48ee0e3db0" providerId="LiveId" clId="{6C938F60-8FE5-4CBC-9C90-6BABF89400F7}" dt="2021-04-10T18:03:13.602" v="629"/>
          <ac:spMkLst>
            <pc:docMk/>
            <pc:sldMk cId="2939357996" sldId="672"/>
            <ac:spMk id="6" creationId="{E7472278-BD6E-4AAC-AFE1-C9E216BBC3E6}"/>
          </ac:spMkLst>
        </pc:spChg>
      </pc:sldChg>
      <pc:sldChg chg="modSp mod ord">
        <pc:chgData name="Ed Godfrey" userId="61aa7c48ee0e3db0" providerId="LiveId" clId="{6C938F60-8FE5-4CBC-9C90-6BABF89400F7}" dt="2021-04-10T18:23:43.784" v="1350" actId="20577"/>
        <pc:sldMkLst>
          <pc:docMk/>
          <pc:sldMk cId="3486078785" sldId="673"/>
        </pc:sldMkLst>
        <pc:spChg chg="mod">
          <ac:chgData name="Ed Godfrey" userId="61aa7c48ee0e3db0" providerId="LiveId" clId="{6C938F60-8FE5-4CBC-9C90-6BABF89400F7}" dt="2021-04-10T18:23:43.784" v="1350" actId="20577"/>
          <ac:spMkLst>
            <pc:docMk/>
            <pc:sldMk cId="3486078785" sldId="673"/>
            <ac:spMk id="2" creationId="{F75B297A-DDE0-4C5C-8AB4-BF625BBFCBDA}"/>
          </ac:spMkLst>
        </pc:spChg>
        <pc:spChg chg="mod">
          <ac:chgData name="Ed Godfrey" userId="61aa7c48ee0e3db0" providerId="LiveId" clId="{6C938F60-8FE5-4CBC-9C90-6BABF89400F7}" dt="2021-04-10T18:23:36.020" v="1326" actId="255"/>
          <ac:spMkLst>
            <pc:docMk/>
            <pc:sldMk cId="3486078785" sldId="673"/>
            <ac:spMk id="4" creationId="{E608B9D8-1865-4B62-B899-A104A5E7156F}"/>
          </ac:spMkLst>
        </pc:spChg>
      </pc:sldChg>
      <pc:sldChg chg="del">
        <pc:chgData name="Ed Godfrey" userId="61aa7c48ee0e3db0" providerId="LiveId" clId="{6C938F60-8FE5-4CBC-9C90-6BABF89400F7}" dt="2021-04-10T18:29:17.958" v="1422" actId="47"/>
        <pc:sldMkLst>
          <pc:docMk/>
          <pc:sldMk cId="2138419679" sldId="674"/>
        </pc:sldMkLst>
      </pc:sldChg>
      <pc:sldChg chg="modSp mod ord">
        <pc:chgData name="Ed Godfrey" userId="61aa7c48ee0e3db0" providerId="LiveId" clId="{6C938F60-8FE5-4CBC-9C90-6BABF89400F7}" dt="2021-04-10T18:25:03.350" v="1403" actId="5793"/>
        <pc:sldMkLst>
          <pc:docMk/>
          <pc:sldMk cId="3237378497" sldId="675"/>
        </pc:sldMkLst>
        <pc:spChg chg="mod">
          <ac:chgData name="Ed Godfrey" userId="61aa7c48ee0e3db0" providerId="LiveId" clId="{6C938F60-8FE5-4CBC-9C90-6BABF89400F7}" dt="2021-04-10T18:25:03.350" v="1403" actId="5793"/>
          <ac:spMkLst>
            <pc:docMk/>
            <pc:sldMk cId="3237378497" sldId="675"/>
            <ac:spMk id="2" creationId="{F75B297A-DDE0-4C5C-8AB4-BF625BBFCBDA}"/>
          </ac:spMkLst>
        </pc:spChg>
        <pc:spChg chg="mod">
          <ac:chgData name="Ed Godfrey" userId="61aa7c48ee0e3db0" providerId="LiveId" clId="{6C938F60-8FE5-4CBC-9C90-6BABF89400F7}" dt="2021-04-10T18:24:41.114" v="1354" actId="255"/>
          <ac:spMkLst>
            <pc:docMk/>
            <pc:sldMk cId="3237378497" sldId="675"/>
            <ac:spMk id="4" creationId="{E608B9D8-1865-4B62-B899-A104A5E7156F}"/>
          </ac:spMkLst>
        </pc:spChg>
      </pc:sldChg>
      <pc:sldChg chg="del">
        <pc:chgData name="Ed Godfrey" userId="61aa7c48ee0e3db0" providerId="LiveId" clId="{6C938F60-8FE5-4CBC-9C90-6BABF89400F7}" dt="2021-04-10T18:29:18.539" v="1423" actId="47"/>
        <pc:sldMkLst>
          <pc:docMk/>
          <pc:sldMk cId="3752852070" sldId="676"/>
        </pc:sldMkLst>
      </pc:sldChg>
      <pc:sldChg chg="del">
        <pc:chgData name="Ed Godfrey" userId="61aa7c48ee0e3db0" providerId="LiveId" clId="{6C938F60-8FE5-4CBC-9C90-6BABF89400F7}" dt="2021-04-10T18:29:18.918" v="1424" actId="47"/>
        <pc:sldMkLst>
          <pc:docMk/>
          <pc:sldMk cId="3344188190" sldId="677"/>
        </pc:sldMkLst>
      </pc:sldChg>
      <pc:sldChg chg="del">
        <pc:chgData name="Ed Godfrey" userId="61aa7c48ee0e3db0" providerId="LiveId" clId="{6C938F60-8FE5-4CBC-9C90-6BABF89400F7}" dt="2021-04-10T18:29:20.631" v="1428" actId="47"/>
        <pc:sldMkLst>
          <pc:docMk/>
          <pc:sldMk cId="2370786988" sldId="678"/>
        </pc:sldMkLst>
      </pc:sldChg>
      <pc:sldChg chg="del">
        <pc:chgData name="Ed Godfrey" userId="61aa7c48ee0e3db0" providerId="LiveId" clId="{6C938F60-8FE5-4CBC-9C90-6BABF89400F7}" dt="2021-04-10T18:29:19.311" v="1425" actId="47"/>
        <pc:sldMkLst>
          <pc:docMk/>
          <pc:sldMk cId="2563876035" sldId="679"/>
        </pc:sldMkLst>
      </pc:sldChg>
      <pc:sldChg chg="del">
        <pc:chgData name="Ed Godfrey" userId="61aa7c48ee0e3db0" providerId="LiveId" clId="{6C938F60-8FE5-4CBC-9C90-6BABF89400F7}" dt="2021-04-10T18:29:19.792" v="1426" actId="47"/>
        <pc:sldMkLst>
          <pc:docMk/>
          <pc:sldMk cId="2692548420" sldId="680"/>
        </pc:sldMkLst>
      </pc:sldChg>
      <pc:sldChg chg="del">
        <pc:chgData name="Ed Godfrey" userId="61aa7c48ee0e3db0" providerId="LiveId" clId="{6C938F60-8FE5-4CBC-9C90-6BABF89400F7}" dt="2021-04-10T18:29:20.158" v="1427" actId="47"/>
        <pc:sldMkLst>
          <pc:docMk/>
          <pc:sldMk cId="1566352077" sldId="681"/>
        </pc:sldMkLst>
      </pc:sldChg>
      <pc:sldChg chg="del">
        <pc:chgData name="Ed Godfrey" userId="61aa7c48ee0e3db0" providerId="LiveId" clId="{6C938F60-8FE5-4CBC-9C90-6BABF89400F7}" dt="2021-04-10T18:29:21.030" v="1429" actId="47"/>
        <pc:sldMkLst>
          <pc:docMk/>
          <pc:sldMk cId="507601463" sldId="682"/>
        </pc:sldMkLst>
      </pc:sldChg>
      <pc:sldChg chg="del">
        <pc:chgData name="Ed Godfrey" userId="61aa7c48ee0e3db0" providerId="LiveId" clId="{6C938F60-8FE5-4CBC-9C90-6BABF89400F7}" dt="2021-04-10T18:29:21.906" v="1431" actId="47"/>
        <pc:sldMkLst>
          <pc:docMk/>
          <pc:sldMk cId="3402529323" sldId="683"/>
        </pc:sldMkLst>
      </pc:sldChg>
      <pc:sldChg chg="del">
        <pc:chgData name="Ed Godfrey" userId="61aa7c48ee0e3db0" providerId="LiveId" clId="{6C938F60-8FE5-4CBC-9C90-6BABF89400F7}" dt="2021-04-10T18:29:24.100" v="1432" actId="47"/>
        <pc:sldMkLst>
          <pc:docMk/>
          <pc:sldMk cId="87267218" sldId="684"/>
        </pc:sldMkLst>
      </pc:sldChg>
      <pc:sldChg chg="del">
        <pc:chgData name="Ed Godfrey" userId="61aa7c48ee0e3db0" providerId="LiveId" clId="{6C938F60-8FE5-4CBC-9C90-6BABF89400F7}" dt="2021-04-10T18:29:24.553" v="1433" actId="47"/>
        <pc:sldMkLst>
          <pc:docMk/>
          <pc:sldMk cId="683589079" sldId="685"/>
        </pc:sldMkLst>
      </pc:sldChg>
      <pc:sldChg chg="del">
        <pc:chgData name="Ed Godfrey" userId="61aa7c48ee0e3db0" providerId="LiveId" clId="{6C938F60-8FE5-4CBC-9C90-6BABF89400F7}" dt="2021-04-10T18:29:25.384" v="1434" actId="47"/>
        <pc:sldMkLst>
          <pc:docMk/>
          <pc:sldMk cId="2997034534" sldId="686"/>
        </pc:sldMkLst>
      </pc:sldChg>
      <pc:sldChg chg="del">
        <pc:chgData name="Ed Godfrey" userId="61aa7c48ee0e3db0" providerId="LiveId" clId="{6C938F60-8FE5-4CBC-9C90-6BABF89400F7}" dt="2021-04-10T18:29:26.589" v="1435" actId="47"/>
        <pc:sldMkLst>
          <pc:docMk/>
          <pc:sldMk cId="3967672743" sldId="687"/>
        </pc:sldMkLst>
      </pc:sldChg>
      <pc:sldChg chg="modSp add del mod">
        <pc:chgData name="Ed Godfrey" userId="61aa7c48ee0e3db0" providerId="LiveId" clId="{6C938F60-8FE5-4CBC-9C90-6BABF89400F7}" dt="2021-04-17T14:29:18.290" v="1442" actId="47"/>
        <pc:sldMkLst>
          <pc:docMk/>
          <pc:sldMk cId="2550359051" sldId="688"/>
        </pc:sldMkLst>
        <pc:spChg chg="mod">
          <ac:chgData name="Ed Godfrey" userId="61aa7c48ee0e3db0" providerId="LiveId" clId="{6C938F60-8FE5-4CBC-9C90-6BABF89400F7}" dt="2021-04-10T16:57:56.513" v="231" actId="20577"/>
          <ac:spMkLst>
            <pc:docMk/>
            <pc:sldMk cId="2550359051" sldId="688"/>
            <ac:spMk id="2" creationId="{F75B297A-DDE0-4C5C-8AB4-BF625BBFCBDA}"/>
          </ac:spMkLst>
        </pc:spChg>
        <pc:spChg chg="mod">
          <ac:chgData name="Ed Godfrey" userId="61aa7c48ee0e3db0" providerId="LiveId" clId="{6C938F60-8FE5-4CBC-9C90-6BABF89400F7}" dt="2021-04-10T16:57:51.299" v="218" actId="255"/>
          <ac:spMkLst>
            <pc:docMk/>
            <pc:sldMk cId="2550359051" sldId="688"/>
            <ac:spMk id="4" creationId="{E608B9D8-1865-4B62-B899-A104A5E7156F}"/>
          </ac:spMkLst>
        </pc:spChg>
      </pc:sldChg>
      <pc:sldChg chg="addSp modSp add del mod modAnim">
        <pc:chgData name="Ed Godfrey" userId="61aa7c48ee0e3db0" providerId="LiveId" clId="{6C938F60-8FE5-4CBC-9C90-6BABF89400F7}" dt="2021-04-17T14:29:19.978" v="1443" actId="47"/>
        <pc:sldMkLst>
          <pc:docMk/>
          <pc:sldMk cId="1789148003" sldId="689"/>
        </pc:sldMkLst>
        <pc:spChg chg="mod">
          <ac:chgData name="Ed Godfrey" userId="61aa7c48ee0e3db0" providerId="LiveId" clId="{6C938F60-8FE5-4CBC-9C90-6BABF89400F7}" dt="2021-04-10T16:59:01.918" v="343" actId="20577"/>
          <ac:spMkLst>
            <pc:docMk/>
            <pc:sldMk cId="1789148003" sldId="689"/>
            <ac:spMk id="2" creationId="{F75B297A-DDE0-4C5C-8AB4-BF625BBFCBDA}"/>
          </ac:spMkLst>
        </pc:spChg>
        <pc:spChg chg="mod">
          <ac:chgData name="Ed Godfrey" userId="61aa7c48ee0e3db0" providerId="LiveId" clId="{6C938F60-8FE5-4CBC-9C90-6BABF89400F7}" dt="2021-04-10T17:00:17.256" v="433" actId="115"/>
          <ac:spMkLst>
            <pc:docMk/>
            <pc:sldMk cId="1789148003" sldId="689"/>
            <ac:spMk id="4" creationId="{E608B9D8-1865-4B62-B899-A104A5E7156F}"/>
          </ac:spMkLst>
        </pc:spChg>
        <pc:spChg chg="add mod">
          <ac:chgData name="Ed Godfrey" userId="61aa7c48ee0e3db0" providerId="LiveId" clId="{6C938F60-8FE5-4CBC-9C90-6BABF89400F7}" dt="2021-04-10T17:00:27.900" v="437" actId="115"/>
          <ac:spMkLst>
            <pc:docMk/>
            <pc:sldMk cId="1789148003" sldId="689"/>
            <ac:spMk id="5" creationId="{067FA4AA-B243-43D8-A008-2DA49F1CB530}"/>
          </ac:spMkLst>
        </pc:spChg>
      </pc:sldChg>
      <pc:sldChg chg="modSp add mod ord">
        <pc:chgData name="Ed Godfrey" userId="61aa7c48ee0e3db0" providerId="LiveId" clId="{6C938F60-8FE5-4CBC-9C90-6BABF89400F7}" dt="2021-04-10T18:02:45.530" v="627"/>
        <pc:sldMkLst>
          <pc:docMk/>
          <pc:sldMk cId="52975503" sldId="690"/>
        </pc:sldMkLst>
        <pc:spChg chg="mod">
          <ac:chgData name="Ed Godfrey" userId="61aa7c48ee0e3db0" providerId="LiveId" clId="{6C938F60-8FE5-4CBC-9C90-6BABF89400F7}" dt="2021-04-10T18:02:34.538" v="625" actId="20577"/>
          <ac:spMkLst>
            <pc:docMk/>
            <pc:sldMk cId="52975503" sldId="690"/>
            <ac:spMk id="2" creationId="{F75B297A-DDE0-4C5C-8AB4-BF625BBFCBDA}"/>
          </ac:spMkLst>
        </pc:spChg>
        <pc:spChg chg="mod">
          <ac:chgData name="Ed Godfrey" userId="61aa7c48ee0e3db0" providerId="LiveId" clId="{6C938F60-8FE5-4CBC-9C90-6BABF89400F7}" dt="2021-04-10T18:02:29.612" v="617" actId="255"/>
          <ac:spMkLst>
            <pc:docMk/>
            <pc:sldMk cId="52975503" sldId="690"/>
            <ac:spMk id="4" creationId="{E608B9D8-1865-4B62-B899-A104A5E7156F}"/>
          </ac:spMkLst>
        </pc:spChg>
      </pc:sldChg>
      <pc:sldChg chg="addSp modSp add mod modAnim">
        <pc:chgData name="Ed Godfrey" userId="61aa7c48ee0e3db0" providerId="LiveId" clId="{6C938F60-8FE5-4CBC-9C90-6BABF89400F7}" dt="2021-04-17T14:29:55.236" v="1451" actId="20577"/>
        <pc:sldMkLst>
          <pc:docMk/>
          <pc:sldMk cId="3909956068" sldId="691"/>
        </pc:sldMkLst>
        <pc:spChg chg="mod">
          <ac:chgData name="Ed Godfrey" userId="61aa7c48ee0e3db0" providerId="LiveId" clId="{6C938F60-8FE5-4CBC-9C90-6BABF89400F7}" dt="2021-04-10T18:00:44.261" v="588" actId="20577"/>
          <ac:spMkLst>
            <pc:docMk/>
            <pc:sldMk cId="3909956068" sldId="691"/>
            <ac:spMk id="2" creationId="{F75B297A-DDE0-4C5C-8AB4-BF625BBFCBDA}"/>
          </ac:spMkLst>
        </pc:spChg>
        <pc:spChg chg="mod">
          <ac:chgData name="Ed Godfrey" userId="61aa7c48ee0e3db0" providerId="LiveId" clId="{6C938F60-8FE5-4CBC-9C90-6BABF89400F7}" dt="2021-04-17T14:29:55.236" v="1451" actId="20577"/>
          <ac:spMkLst>
            <pc:docMk/>
            <pc:sldMk cId="3909956068" sldId="691"/>
            <ac:spMk id="4" creationId="{E608B9D8-1865-4B62-B899-A104A5E7156F}"/>
          </ac:spMkLst>
        </pc:spChg>
        <pc:spChg chg="add mod">
          <ac:chgData name="Ed Godfrey" userId="61aa7c48ee0e3db0" providerId="LiveId" clId="{6C938F60-8FE5-4CBC-9C90-6BABF89400F7}" dt="2021-04-10T18:05:15.917" v="950" actId="6549"/>
          <ac:spMkLst>
            <pc:docMk/>
            <pc:sldMk cId="3909956068" sldId="691"/>
            <ac:spMk id="5" creationId="{CE088B06-1F69-4993-A287-D4604A6356C2}"/>
          </ac:spMkLst>
        </pc:spChg>
      </pc:sldChg>
      <pc:sldChg chg="delSp modSp add mod modTransition delAnim modAnim">
        <pc:chgData name="Ed Godfrey" userId="61aa7c48ee0e3db0" providerId="LiveId" clId="{6C938F60-8FE5-4CBC-9C90-6BABF89400F7}" dt="2021-04-10T18:11:02.402" v="1111"/>
        <pc:sldMkLst>
          <pc:docMk/>
          <pc:sldMk cId="3765024081" sldId="692"/>
        </pc:sldMkLst>
        <pc:spChg chg="mod">
          <ac:chgData name="Ed Godfrey" userId="61aa7c48ee0e3db0" providerId="LiveId" clId="{6C938F60-8FE5-4CBC-9C90-6BABF89400F7}" dt="2021-04-10T18:10:52.857" v="1109" actId="11"/>
          <ac:spMkLst>
            <pc:docMk/>
            <pc:sldMk cId="3765024081" sldId="692"/>
            <ac:spMk id="4" creationId="{E608B9D8-1865-4B62-B899-A104A5E7156F}"/>
          </ac:spMkLst>
        </pc:spChg>
        <pc:spChg chg="del">
          <ac:chgData name="Ed Godfrey" userId="61aa7c48ee0e3db0" providerId="LiveId" clId="{6C938F60-8FE5-4CBC-9C90-6BABF89400F7}" dt="2021-04-10T18:07:57.003" v="980" actId="21"/>
          <ac:spMkLst>
            <pc:docMk/>
            <pc:sldMk cId="3765024081" sldId="692"/>
            <ac:spMk id="5" creationId="{CE088B06-1F69-4993-A287-D4604A6356C2}"/>
          </ac:spMkLst>
        </pc:spChg>
      </pc:sldChg>
      <pc:sldChg chg="addSp delSp modSp add mod modAnim">
        <pc:chgData name="Ed Godfrey" userId="61aa7c48ee0e3db0" providerId="LiveId" clId="{6C938F60-8FE5-4CBC-9C90-6BABF89400F7}" dt="2021-04-10T18:19:36.895" v="1232"/>
        <pc:sldMkLst>
          <pc:docMk/>
          <pc:sldMk cId="1933268658" sldId="693"/>
        </pc:sldMkLst>
        <pc:spChg chg="mod">
          <ac:chgData name="Ed Godfrey" userId="61aa7c48ee0e3db0" providerId="LiveId" clId="{6C938F60-8FE5-4CBC-9C90-6BABF89400F7}" dt="2021-04-10T18:14:24.125" v="1154" actId="1076"/>
          <ac:spMkLst>
            <pc:docMk/>
            <pc:sldMk cId="1933268658" sldId="693"/>
            <ac:spMk id="2" creationId="{F75B297A-DDE0-4C5C-8AB4-BF625BBFCBDA}"/>
          </ac:spMkLst>
        </pc:spChg>
        <pc:spChg chg="mod">
          <ac:chgData name="Ed Godfrey" userId="61aa7c48ee0e3db0" providerId="LiveId" clId="{6C938F60-8FE5-4CBC-9C90-6BABF89400F7}" dt="2021-04-10T18:12:47.504" v="1146" actId="115"/>
          <ac:spMkLst>
            <pc:docMk/>
            <pc:sldMk cId="1933268658" sldId="693"/>
            <ac:spMk id="4" creationId="{E608B9D8-1865-4B62-B899-A104A5E7156F}"/>
          </ac:spMkLst>
        </pc:spChg>
        <pc:spChg chg="add mod">
          <ac:chgData name="Ed Godfrey" userId="61aa7c48ee0e3db0" providerId="LiveId" clId="{6C938F60-8FE5-4CBC-9C90-6BABF89400F7}" dt="2021-04-10T18:18:56.847" v="1225" actId="113"/>
          <ac:spMkLst>
            <pc:docMk/>
            <pc:sldMk cId="1933268658" sldId="693"/>
            <ac:spMk id="11" creationId="{9038ECAD-EBAC-40A7-8D4C-E46AF5079FF5}"/>
          </ac:spMkLst>
        </pc:spChg>
        <pc:spChg chg="add mod">
          <ac:chgData name="Ed Godfrey" userId="61aa7c48ee0e3db0" providerId="LiveId" clId="{6C938F60-8FE5-4CBC-9C90-6BABF89400F7}" dt="2021-04-10T18:18:51.537" v="1223" actId="113"/>
          <ac:spMkLst>
            <pc:docMk/>
            <pc:sldMk cId="1933268658" sldId="693"/>
            <ac:spMk id="18" creationId="{12953BCB-1B3F-4478-B0B8-B272B977441B}"/>
          </ac:spMkLst>
        </pc:spChg>
        <pc:cxnChg chg="add mod">
          <ac:chgData name="Ed Godfrey" userId="61aa7c48ee0e3db0" providerId="LiveId" clId="{6C938F60-8FE5-4CBC-9C90-6BABF89400F7}" dt="2021-04-10T18:13:36.251" v="1149" actId="692"/>
          <ac:cxnSpMkLst>
            <pc:docMk/>
            <pc:sldMk cId="1933268658" sldId="693"/>
            <ac:cxnSpMk id="6" creationId="{BB9D36BC-EC07-424F-87AD-2BC2867A6CD6}"/>
          </ac:cxnSpMkLst>
        </pc:cxnChg>
        <pc:cxnChg chg="add del">
          <ac:chgData name="Ed Godfrey" userId="61aa7c48ee0e3db0" providerId="LiveId" clId="{6C938F60-8FE5-4CBC-9C90-6BABF89400F7}" dt="2021-04-10T18:14:18.748" v="1152" actId="11529"/>
          <ac:cxnSpMkLst>
            <pc:docMk/>
            <pc:sldMk cId="1933268658" sldId="693"/>
            <ac:cxnSpMk id="8" creationId="{BA37AB48-4222-4B49-95AC-FF013B18708F}"/>
          </ac:cxnSpMkLst>
        </pc:cxnChg>
        <pc:cxnChg chg="add mod">
          <ac:chgData name="Ed Godfrey" userId="61aa7c48ee0e3db0" providerId="LiveId" clId="{6C938F60-8FE5-4CBC-9C90-6BABF89400F7}" dt="2021-04-10T18:15:16.740" v="1160" actId="692"/>
          <ac:cxnSpMkLst>
            <pc:docMk/>
            <pc:sldMk cId="1933268658" sldId="693"/>
            <ac:cxnSpMk id="10" creationId="{8D60CC12-D94A-4487-AC28-26B6741FD127}"/>
          </ac:cxnSpMkLst>
        </pc:cxnChg>
        <pc:cxnChg chg="add del">
          <ac:chgData name="Ed Godfrey" userId="61aa7c48ee0e3db0" providerId="LiveId" clId="{6C938F60-8FE5-4CBC-9C90-6BABF89400F7}" dt="2021-04-10T18:17:24.576" v="1207" actId="11529"/>
          <ac:cxnSpMkLst>
            <pc:docMk/>
            <pc:sldMk cId="1933268658" sldId="693"/>
            <ac:cxnSpMk id="13" creationId="{0F30B623-6553-46DF-BAF0-44EA360CF49E}"/>
          </ac:cxnSpMkLst>
        </pc:cxnChg>
        <pc:cxnChg chg="add mod">
          <ac:chgData name="Ed Godfrey" userId="61aa7c48ee0e3db0" providerId="LiveId" clId="{6C938F60-8FE5-4CBC-9C90-6BABF89400F7}" dt="2021-04-10T18:17:45.323" v="1209" actId="13822"/>
          <ac:cxnSpMkLst>
            <pc:docMk/>
            <pc:sldMk cId="1933268658" sldId="693"/>
            <ac:cxnSpMk id="15" creationId="{FF4C1A73-6611-44B4-A4A0-99B82939AACB}"/>
          </ac:cxnSpMkLst>
        </pc:cxnChg>
        <pc:cxnChg chg="add mod">
          <ac:chgData name="Ed Godfrey" userId="61aa7c48ee0e3db0" providerId="LiveId" clId="{6C938F60-8FE5-4CBC-9C90-6BABF89400F7}" dt="2021-04-10T18:18:24.286" v="1212" actId="14100"/>
          <ac:cxnSpMkLst>
            <pc:docMk/>
            <pc:sldMk cId="1933268658" sldId="693"/>
            <ac:cxnSpMk id="16" creationId="{98D4D3AC-680C-477F-86D9-0FCBAC8F0D95}"/>
          </ac:cxnSpMkLst>
        </pc:cxnChg>
      </pc:sldChg>
      <pc:sldChg chg="modSp add modAnim">
        <pc:chgData name="Ed Godfrey" userId="61aa7c48ee0e3db0" providerId="LiveId" clId="{6C938F60-8FE5-4CBC-9C90-6BABF89400F7}" dt="2021-04-17T14:37:37.580" v="1468" actId="20577"/>
        <pc:sldMkLst>
          <pc:docMk/>
          <pc:sldMk cId="1941902506" sldId="694"/>
        </pc:sldMkLst>
        <pc:spChg chg="mod">
          <ac:chgData name="Ed Godfrey" userId="61aa7c48ee0e3db0" providerId="LiveId" clId="{6C938F60-8FE5-4CBC-9C90-6BABF89400F7}" dt="2021-04-17T14:37:37.580" v="1468" actId="20577"/>
          <ac:spMkLst>
            <pc:docMk/>
            <pc:sldMk cId="1941902506" sldId="694"/>
            <ac:spMk id="4" creationId="{E608B9D8-1865-4B62-B899-A104A5E7156F}"/>
          </ac:spMkLst>
        </pc:spChg>
      </pc:sldChg>
      <pc:sldChg chg="modSp add mod">
        <pc:chgData name="Ed Godfrey" userId="61aa7c48ee0e3db0" providerId="LiveId" clId="{6C938F60-8FE5-4CBC-9C90-6BABF89400F7}" dt="2021-04-10T18:23:02.034" v="1321" actId="20577"/>
        <pc:sldMkLst>
          <pc:docMk/>
          <pc:sldMk cId="1340271573" sldId="695"/>
        </pc:sldMkLst>
        <pc:spChg chg="mod">
          <ac:chgData name="Ed Godfrey" userId="61aa7c48ee0e3db0" providerId="LiveId" clId="{6C938F60-8FE5-4CBC-9C90-6BABF89400F7}" dt="2021-04-10T18:23:02.034" v="1321" actId="20577"/>
          <ac:spMkLst>
            <pc:docMk/>
            <pc:sldMk cId="1340271573" sldId="695"/>
            <ac:spMk id="2" creationId="{F75B297A-DDE0-4C5C-8AB4-BF625BBFCBDA}"/>
          </ac:spMkLst>
        </pc:spChg>
        <pc:spChg chg="mod">
          <ac:chgData name="Ed Godfrey" userId="61aa7c48ee0e3db0" providerId="LiveId" clId="{6C938F60-8FE5-4CBC-9C90-6BABF89400F7}" dt="2021-04-10T18:22:57.112" v="1303" actId="255"/>
          <ac:spMkLst>
            <pc:docMk/>
            <pc:sldMk cId="1340271573" sldId="695"/>
            <ac:spMk id="4" creationId="{E608B9D8-1865-4B62-B899-A104A5E7156F}"/>
          </ac:spMkLst>
        </pc:spChg>
      </pc:sldChg>
      <pc:sldChg chg="modSp add mod">
        <pc:chgData name="Ed Godfrey" userId="61aa7c48ee0e3db0" providerId="LiveId" clId="{6C938F60-8FE5-4CBC-9C90-6BABF89400F7}" dt="2021-04-10T18:25:48.689" v="1420" actId="20577"/>
        <pc:sldMkLst>
          <pc:docMk/>
          <pc:sldMk cId="2175752494" sldId="696"/>
        </pc:sldMkLst>
        <pc:spChg chg="mod">
          <ac:chgData name="Ed Godfrey" userId="61aa7c48ee0e3db0" providerId="LiveId" clId="{6C938F60-8FE5-4CBC-9C90-6BABF89400F7}" dt="2021-04-10T18:25:48.689" v="1420" actId="20577"/>
          <ac:spMkLst>
            <pc:docMk/>
            <pc:sldMk cId="2175752494" sldId="696"/>
            <ac:spMk id="2" creationId="{F75B297A-DDE0-4C5C-8AB4-BF625BBFCBDA}"/>
          </ac:spMkLst>
        </pc:spChg>
        <pc:spChg chg="mod">
          <ac:chgData name="Ed Godfrey" userId="61aa7c48ee0e3db0" providerId="LiveId" clId="{6C938F60-8FE5-4CBC-9C90-6BABF89400F7}" dt="2021-04-10T18:25:42.927" v="1406" actId="255"/>
          <ac:spMkLst>
            <pc:docMk/>
            <pc:sldMk cId="2175752494" sldId="696"/>
            <ac:spMk id="4" creationId="{E608B9D8-1865-4B62-B899-A104A5E7156F}"/>
          </ac:spMkLst>
        </pc:spChg>
      </pc:sldChg>
      <pc:sldChg chg="add setBg">
        <pc:chgData name="Ed Godfrey" userId="61aa7c48ee0e3db0" providerId="LiveId" clId="{6C938F60-8FE5-4CBC-9C90-6BABF89400F7}" dt="2021-04-10T18:29:34.182" v="1436"/>
        <pc:sldMkLst>
          <pc:docMk/>
          <pc:sldMk cId="3143219000" sldId="697"/>
        </pc:sldMkLst>
      </pc:sldChg>
      <pc:sldChg chg="modSp add modAnim">
        <pc:chgData name="Ed Godfrey" userId="61aa7c48ee0e3db0" providerId="LiveId" clId="{6C938F60-8FE5-4CBC-9C90-6BABF89400F7}" dt="2021-04-17T14:40:34.129" v="1559" actId="313"/>
        <pc:sldMkLst>
          <pc:docMk/>
          <pc:sldMk cId="2423129553" sldId="698"/>
        </pc:sldMkLst>
        <pc:spChg chg="mod">
          <ac:chgData name="Ed Godfrey" userId="61aa7c48ee0e3db0" providerId="LiveId" clId="{6C938F60-8FE5-4CBC-9C90-6BABF89400F7}" dt="2021-04-17T14:40:34.129" v="1559" actId="313"/>
          <ac:spMkLst>
            <pc:docMk/>
            <pc:sldMk cId="2423129553" sldId="698"/>
            <ac:spMk id="4" creationId="{E608B9D8-1865-4B62-B899-A104A5E7156F}"/>
          </ac:spMkLst>
        </pc:spChg>
      </pc:sldChg>
      <pc:sldChg chg="modSp add mod">
        <pc:chgData name="Ed Godfrey" userId="61aa7c48ee0e3db0" providerId="LiveId" clId="{6C938F60-8FE5-4CBC-9C90-6BABF89400F7}" dt="2021-04-17T14:39:44.504" v="1557" actId="20577"/>
        <pc:sldMkLst>
          <pc:docMk/>
          <pc:sldMk cId="3251357333" sldId="699"/>
        </pc:sldMkLst>
        <pc:spChg chg="mod">
          <ac:chgData name="Ed Godfrey" userId="61aa7c48ee0e3db0" providerId="LiveId" clId="{6C938F60-8FE5-4CBC-9C90-6BABF89400F7}" dt="2021-04-17T14:39:44.504" v="1557" actId="20577"/>
          <ac:spMkLst>
            <pc:docMk/>
            <pc:sldMk cId="3251357333" sldId="699"/>
            <ac:spMk id="2" creationId="{F75B297A-DDE0-4C5C-8AB4-BF625BBFCBDA}"/>
          </ac:spMkLst>
        </pc:spChg>
        <pc:spChg chg="mod">
          <ac:chgData name="Ed Godfrey" userId="61aa7c48ee0e3db0" providerId="LiveId" clId="{6C938F60-8FE5-4CBC-9C90-6BABF89400F7}" dt="2021-04-17T14:39:27.047" v="1536" actId="255"/>
          <ac:spMkLst>
            <pc:docMk/>
            <pc:sldMk cId="3251357333" sldId="699"/>
            <ac:spMk id="4" creationId="{E608B9D8-1865-4B62-B899-A104A5E7156F}"/>
          </ac:spMkLst>
        </pc:spChg>
      </pc:sldChg>
      <pc:sldChg chg="modSp add modAnim">
        <pc:chgData name="Ed Godfrey" userId="61aa7c48ee0e3db0" providerId="LiveId" clId="{6C938F60-8FE5-4CBC-9C90-6BABF89400F7}" dt="2021-04-17T14:41:25.121" v="1574"/>
        <pc:sldMkLst>
          <pc:docMk/>
          <pc:sldMk cId="2377861356" sldId="700"/>
        </pc:sldMkLst>
        <pc:spChg chg="mod">
          <ac:chgData name="Ed Godfrey" userId="61aa7c48ee0e3db0" providerId="LiveId" clId="{6C938F60-8FE5-4CBC-9C90-6BABF89400F7}" dt="2021-04-17T14:41:13.487" v="1572" actId="113"/>
          <ac:spMkLst>
            <pc:docMk/>
            <pc:sldMk cId="2377861356" sldId="700"/>
            <ac:spMk id="4" creationId="{E608B9D8-1865-4B62-B899-A104A5E7156F}"/>
          </ac:spMkLst>
        </pc:spChg>
      </pc:sldChg>
      <pc:sldChg chg="modSp add mod">
        <pc:chgData name="Ed Godfrey" userId="61aa7c48ee0e3db0" providerId="LiveId" clId="{6C938F60-8FE5-4CBC-9C90-6BABF89400F7}" dt="2021-04-17T14:43:18.307" v="1591" actId="20577"/>
        <pc:sldMkLst>
          <pc:docMk/>
          <pc:sldMk cId="1046651526" sldId="701"/>
        </pc:sldMkLst>
        <pc:spChg chg="mod">
          <ac:chgData name="Ed Godfrey" userId="61aa7c48ee0e3db0" providerId="LiveId" clId="{6C938F60-8FE5-4CBC-9C90-6BABF89400F7}" dt="2021-04-17T14:43:18.307" v="1591" actId="20577"/>
          <ac:spMkLst>
            <pc:docMk/>
            <pc:sldMk cId="1046651526" sldId="701"/>
            <ac:spMk id="2" creationId="{F75B297A-DDE0-4C5C-8AB4-BF625BBFCBDA}"/>
          </ac:spMkLst>
        </pc:spChg>
        <pc:spChg chg="mod">
          <ac:chgData name="Ed Godfrey" userId="61aa7c48ee0e3db0" providerId="LiveId" clId="{6C938F60-8FE5-4CBC-9C90-6BABF89400F7}" dt="2021-04-17T14:42:07.431" v="1578" actId="255"/>
          <ac:spMkLst>
            <pc:docMk/>
            <pc:sldMk cId="1046651526" sldId="701"/>
            <ac:spMk id="4" creationId="{E608B9D8-1865-4B62-B899-A104A5E7156F}"/>
          </ac:spMkLst>
        </pc:spChg>
      </pc:sldChg>
      <pc:sldChg chg="modSp add modAnim">
        <pc:chgData name="Ed Godfrey" userId="61aa7c48ee0e3db0" providerId="LiveId" clId="{6C938F60-8FE5-4CBC-9C90-6BABF89400F7}" dt="2021-04-17T14:44:49.396" v="1601"/>
        <pc:sldMkLst>
          <pc:docMk/>
          <pc:sldMk cId="2105961575" sldId="702"/>
        </pc:sldMkLst>
        <pc:spChg chg="mod">
          <ac:chgData name="Ed Godfrey" userId="61aa7c48ee0e3db0" providerId="LiveId" clId="{6C938F60-8FE5-4CBC-9C90-6BABF89400F7}" dt="2021-04-17T14:44:36.659" v="1599" actId="113"/>
          <ac:spMkLst>
            <pc:docMk/>
            <pc:sldMk cId="2105961575" sldId="702"/>
            <ac:spMk id="4" creationId="{E608B9D8-1865-4B62-B899-A104A5E7156F}"/>
          </ac:spMkLst>
        </pc:spChg>
      </pc:sldChg>
      <pc:sldChg chg="add">
        <pc:chgData name="Ed Godfrey" userId="61aa7c48ee0e3db0" providerId="LiveId" clId="{6C938F60-8FE5-4CBC-9C90-6BABF89400F7}" dt="2021-04-17T14:46:02.213" v="1602"/>
        <pc:sldMkLst>
          <pc:docMk/>
          <pc:sldMk cId="4181261060" sldId="7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4/17/2021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4/17/2021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373923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12</a:t>
            </a:fld>
            <a:endParaRPr lang="en-US" dirty="0"/>
          </a:p>
        </p:txBody>
      </p:sp>
    </p:spTree>
    <p:extLst>
      <p:ext uri="{BB962C8B-B14F-4D97-AF65-F5344CB8AC3E}">
        <p14:creationId xmlns:p14="http://schemas.microsoft.com/office/powerpoint/2010/main" val="3740072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13</a:t>
            </a:fld>
            <a:endParaRPr lang="en-US" dirty="0"/>
          </a:p>
        </p:txBody>
      </p:sp>
    </p:spTree>
    <p:extLst>
      <p:ext uri="{BB962C8B-B14F-4D97-AF65-F5344CB8AC3E}">
        <p14:creationId xmlns:p14="http://schemas.microsoft.com/office/powerpoint/2010/main" val="2174207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14</a:t>
            </a:fld>
            <a:endParaRPr lang="en-US" dirty="0"/>
          </a:p>
        </p:txBody>
      </p:sp>
    </p:spTree>
    <p:extLst>
      <p:ext uri="{BB962C8B-B14F-4D97-AF65-F5344CB8AC3E}">
        <p14:creationId xmlns:p14="http://schemas.microsoft.com/office/powerpoint/2010/main" val="836624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15</a:t>
            </a:fld>
            <a:endParaRPr lang="en-US" dirty="0"/>
          </a:p>
        </p:txBody>
      </p:sp>
    </p:spTree>
    <p:extLst>
      <p:ext uri="{BB962C8B-B14F-4D97-AF65-F5344CB8AC3E}">
        <p14:creationId xmlns:p14="http://schemas.microsoft.com/office/powerpoint/2010/main" val="116942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16</a:t>
            </a:fld>
            <a:endParaRPr lang="en-US" dirty="0"/>
          </a:p>
        </p:txBody>
      </p:sp>
    </p:spTree>
    <p:extLst>
      <p:ext uri="{BB962C8B-B14F-4D97-AF65-F5344CB8AC3E}">
        <p14:creationId xmlns:p14="http://schemas.microsoft.com/office/powerpoint/2010/main" val="4059417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17</a:t>
            </a:fld>
            <a:endParaRPr lang="en-US" dirty="0"/>
          </a:p>
        </p:txBody>
      </p:sp>
    </p:spTree>
    <p:extLst>
      <p:ext uri="{BB962C8B-B14F-4D97-AF65-F5344CB8AC3E}">
        <p14:creationId xmlns:p14="http://schemas.microsoft.com/office/powerpoint/2010/main" val="2426800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18</a:t>
            </a:fld>
            <a:endParaRPr lang="en-US" dirty="0"/>
          </a:p>
        </p:txBody>
      </p:sp>
    </p:spTree>
    <p:extLst>
      <p:ext uri="{BB962C8B-B14F-4D97-AF65-F5344CB8AC3E}">
        <p14:creationId xmlns:p14="http://schemas.microsoft.com/office/powerpoint/2010/main" val="3278184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19</a:t>
            </a:fld>
            <a:endParaRPr lang="en-US" dirty="0"/>
          </a:p>
        </p:txBody>
      </p:sp>
    </p:spTree>
    <p:extLst>
      <p:ext uri="{BB962C8B-B14F-4D97-AF65-F5344CB8AC3E}">
        <p14:creationId xmlns:p14="http://schemas.microsoft.com/office/powerpoint/2010/main" val="734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343134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424549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2433144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128345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260850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381049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635800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4/17/2021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4/17/2021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4/17/2021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4/17/2021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4/17/2021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4/17/2021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4/17/2021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4/17/2021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4/17/2021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4/17/2021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4/17/2021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4/17/2021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4/17/2021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4/17/2021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4/17/2021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4/17/2021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4/17/2021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4/17/2021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Biblical Authority</a:t>
            </a:r>
          </a:p>
          <a:p>
            <a:pPr algn="ctr"/>
            <a:r>
              <a:rPr lang="en-US" sz="2800" i="1" dirty="0">
                <a:latin typeface="Avenir Next LT Pro" panose="020B0504020202020204" pitchFamily="34" charset="0"/>
              </a:rPr>
              <a:t>Titus 2:15 (Part 2)</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April 18, 2021 -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Corinthians 11:3</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754326"/>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But I want you to understand that Christ is the head of every man, and the man is the head of a woman, and God is the head of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0271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Corinthians 15:27-28</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416320"/>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27 For HE HAS PUT ALL THINGS IN SUBJECTION UNDER HIS FEET. But when He says, "All things are put in subjection," it is evident that He is excepted who put all things in subjection to Him. 28 When all things are subjected to Him, then the Son Himself also will be subjected to the One who subjected all things to Him, so that God may be all in all.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078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From Hope CBC’s Concise Statement of Faith</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Avenir Next LT Pro" panose="020B0504020202020204" pitchFamily="34" charset="0"/>
                <a:ea typeface="Calibri" panose="020F0502020204030204" pitchFamily="34" charset="0"/>
                <a:cs typeface="Times New Roman" panose="02020603050405020304" pitchFamily="18" charset="0"/>
              </a:rPr>
              <a:t>We believe there is only one God, who has always existed and will always exist in three equally divine Persons: the Father, the Son and the Holy Spirit. These three Persons are co-eternal in being and nature and are co-equal in power, having the same attributes and perfections. They know, love and glorify one another. This one true and living God alone is worthy to receive all glory and adoration.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378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Galatians 3:28</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754326"/>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There is neither Jew nor Greek, there is neither slave nor free man, there is neither male nor female; for you are all one in Christ Jesus.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75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3539430"/>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appointed by God to a plurality of men in the context of a local church</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God-delegated authority is intended for human blessing and protection</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does NOT imply superiority</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carries both responsibility and accountability</a:t>
            </a:r>
          </a:p>
        </p:txBody>
      </p:sp>
    </p:spTree>
    <p:extLst>
      <p:ext uri="{BB962C8B-B14F-4D97-AF65-F5344CB8AC3E}">
        <p14:creationId xmlns:p14="http://schemas.microsoft.com/office/powerpoint/2010/main" val="2423129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Luke 12:42-48</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293757"/>
          </a:xfrm>
          <a:prstGeom prst="rect">
            <a:avLst/>
          </a:prstGeom>
          <a:noFill/>
          <a:ln>
            <a:noFill/>
          </a:ln>
        </p:spPr>
        <p:txBody>
          <a:bodyPr wrap="square" rtlCol="0">
            <a:spAutoFit/>
          </a:bodyPr>
          <a:lstStyle/>
          <a:p>
            <a:pPr marL="0" marR="0" algn="just">
              <a:spcBef>
                <a:spcPts val="0"/>
              </a:spcBef>
              <a:spcAft>
                <a:spcPts val="0"/>
              </a:spcAft>
            </a:pPr>
            <a:r>
              <a:rPr lang="en-US" sz="2600" i="1" dirty="0">
                <a:effectLst/>
                <a:latin typeface="Calibri" panose="020F0502020204030204" pitchFamily="34" charset="0"/>
                <a:ea typeface="Calibri" panose="020F0502020204030204" pitchFamily="34" charset="0"/>
                <a:cs typeface="Times New Roman" panose="02020603050405020304" pitchFamily="18" charset="0"/>
              </a:rPr>
              <a:t>42 And the Lord said, "Who then is the faithful and sensible steward, whom his master will put in charge of his servants, to give them their rations at the proper time? 43 Blessed is that slave whom his master finds so doing when he comes. 44 Truly I say to you that he will put him in charge of all his possessions. 45 But if that slave says in his heart, 'My master will be a long time in coming,' and begins to beat the slaves, both men and women, and to eat and drink and get drunk; 46 the master of that slave will come on a day when he does not expect him and at an hour he does not know, and will cut him in pieces, and assign him a place with the unbelievers. 47 And that slave who knew his master's will and did not get ready or act in accord with his will, will receive many lashes, 48 but the one who did not know it, and committed deeds worthy of a flogging, will receive but few. From everyone who has been given much, much will be required; and to whom they entrusted much, of him they will ask all the more.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135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4031873"/>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appointed by God to a plurality of men in the context of a local church</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God-delegated authority is intended for human blessing and protection</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does NOT imply superiority</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carries both responsibility and accountability</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is first about character and then about position</a:t>
            </a:r>
          </a:p>
        </p:txBody>
      </p:sp>
    </p:spTree>
    <p:extLst>
      <p:ext uri="{BB962C8B-B14F-4D97-AF65-F5344CB8AC3E}">
        <p14:creationId xmlns:p14="http://schemas.microsoft.com/office/powerpoint/2010/main" val="2377861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Mark 10:42-45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42 Calling them to Himself, Jesus said to them, “You know that those who are recognized as rulers of the Gentiles lord it over them; and their great men exercise authority over them. 43 But it is not this way among you, but whoever wishes to become great among you shall be your servant; 44 and whoever wishes to be first among you shall be slave of all. 45 For even the Son of Man did not come to be served, but to serve, and to give His life a ransom for many.”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651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5016758"/>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appointed by God to a plurality of men in the context of a local church</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God-delegated authority is intended for human blessing and protection</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does NOT imply superiority</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carries both responsibility and accountability</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is first about character and then about position</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Authority is exercised in the local church through teaching and correcting with God’s Word.</a:t>
            </a:r>
          </a:p>
        </p:txBody>
      </p:sp>
    </p:spTree>
    <p:extLst>
      <p:ext uri="{BB962C8B-B14F-4D97-AF65-F5344CB8AC3E}">
        <p14:creationId xmlns:p14="http://schemas.microsoft.com/office/powerpoint/2010/main" val="210596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Big Idea</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The church of God is to be led by and submit to the authority of God-appointed men</a:t>
            </a:r>
          </a:p>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who teach the Word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1261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323439"/>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These things speak and exhort and reprove with all authority. Let no one disregard you.</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Biblical Authority</a:t>
            </a:r>
          </a:p>
          <a:p>
            <a:pPr algn="ctr"/>
            <a:r>
              <a:rPr lang="en-US" sz="2800" i="1" dirty="0">
                <a:latin typeface="Avenir Next LT Pro" panose="020B0504020202020204" pitchFamily="34" charset="0"/>
              </a:rPr>
              <a:t>Titus 2:15 (Part 1)</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April 11, 2021 - PM</a:t>
            </a:r>
          </a:p>
        </p:txBody>
      </p:sp>
    </p:spTree>
    <p:extLst>
      <p:ext uri="{BB962C8B-B14F-4D97-AF65-F5344CB8AC3E}">
        <p14:creationId xmlns:p14="http://schemas.microsoft.com/office/powerpoint/2010/main" val="314321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Big Idea</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The church of God is to be led by and submit to the authority of God-appointed men</a:t>
            </a:r>
          </a:p>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who teach the Word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206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1015663"/>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p>
          <a:p>
            <a:pPr algn="just"/>
            <a:r>
              <a:rPr lang="en-US" sz="2800" i="1" dirty="0">
                <a:latin typeface="Calibri" panose="020F0502020204030204" pitchFamily="34" charset="0"/>
                <a:cs typeface="Calibri" panose="020F0502020204030204" pitchFamily="34" charset="0"/>
              </a:rPr>
              <a:t>		Civil, ecclesiastical, familial</a:t>
            </a: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Reminder</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marL="0" marR="0" algn="just">
              <a:spcBef>
                <a:spcPts val="0"/>
              </a:spcBef>
              <a:spcAft>
                <a:spcPts val="0"/>
              </a:spcAft>
            </a:pPr>
            <a:r>
              <a:rPr lang="en-US" sz="4000" dirty="0">
                <a:effectLst/>
                <a:latin typeface="Calibri" panose="020F0502020204030204" pitchFamily="34" charset="0"/>
                <a:ea typeface="Times New Roman" panose="02020603050405020304" pitchFamily="18" charset="0"/>
                <a:cs typeface="Calibri" panose="020F0502020204030204" pitchFamily="34" charset="0"/>
              </a:rPr>
              <a:t>This means that no person, no matter what office is held, is above rebuke if he strays from the ultimate authority of God’s Word.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75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1569660"/>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vested by God to a plurality of men in the context of a local church</a:t>
            </a:r>
          </a:p>
        </p:txBody>
      </p:sp>
      <p:sp>
        <p:nvSpPr>
          <p:cNvPr id="5" name="TextBox 4">
            <a:extLst>
              <a:ext uri="{FF2B5EF4-FFF2-40B4-BE49-F238E27FC236}">
                <a16:creationId xmlns:a16="http://schemas.microsoft.com/office/drawing/2014/main" id="{CE088B06-1F69-4993-A287-D4604A6356C2}"/>
              </a:ext>
            </a:extLst>
          </p:cNvPr>
          <p:cNvSpPr txBox="1"/>
          <p:nvPr/>
        </p:nvSpPr>
        <p:spPr>
          <a:xfrm>
            <a:off x="265134" y="3524178"/>
            <a:ext cx="11661731" cy="1384995"/>
          </a:xfrm>
          <a:prstGeom prst="rect">
            <a:avLst/>
          </a:prstGeom>
          <a:noFill/>
          <a:ln>
            <a:noFill/>
          </a:ln>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2800" dirty="0">
                <a:effectLst/>
                <a:latin typeface="Abadi" panose="020B0604020104020204" pitchFamily="34" charset="0"/>
                <a:ea typeface="Times New Roman" panose="02020603050405020304" pitchFamily="18" charset="0"/>
                <a:cs typeface="Calibri" panose="020F0502020204030204" pitchFamily="34" charset="0"/>
              </a:rPr>
              <a:t>Elders are not called to run the church themselves –</a:t>
            </a:r>
          </a:p>
          <a:p>
            <a:pPr marL="457200" marR="0" indent="-457200" algn="just">
              <a:spcBef>
                <a:spcPts val="0"/>
              </a:spcBef>
              <a:spcAft>
                <a:spcPts val="0"/>
              </a:spcAft>
              <a:buFont typeface="Wingdings" panose="05000000000000000000" pitchFamily="2" charset="2"/>
              <a:buChar char="§"/>
            </a:pPr>
            <a:r>
              <a:rPr lang="en-US" sz="2800" dirty="0">
                <a:latin typeface="Abadi" panose="020B0604020104020204" pitchFamily="34" charset="0"/>
                <a:ea typeface="Times New Roman" panose="02020603050405020304" pitchFamily="18" charset="0"/>
                <a:cs typeface="Calibri" panose="020F0502020204030204" pitchFamily="34" charset="0"/>
              </a:rPr>
              <a:t>Elders are called to </a:t>
            </a:r>
            <a:r>
              <a:rPr lang="en-US" sz="2800" dirty="0">
                <a:effectLst/>
                <a:latin typeface="Abadi" panose="020B0604020104020204" pitchFamily="34" charset="0"/>
                <a:ea typeface="Times New Roman" panose="02020603050405020304" pitchFamily="18" charset="0"/>
              </a:rPr>
              <a:t>understand how the Lord has determined and revealed His church is to run according to His Word. </a:t>
            </a:r>
            <a:endParaRPr lang="en-US" sz="2800" dirty="0">
              <a:effectLst/>
              <a:latin typeface="Abadi" panose="020B0604020104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9956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par>
                          <p:cTn id="13" fill="hold">
                            <p:stCondLst>
                              <p:cond delay="1750"/>
                            </p:stCondLst>
                            <p:childTnLst>
                              <p:par>
                                <p:cTn id="14" presetID="10" presetClass="entr" presetSubtype="0" fill="hold" nodeType="afterEffect">
                                  <p:stCondLst>
                                    <p:cond delay="325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4031873"/>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appointed by God to a plurality of men in the context of a local church</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God-delegated authority is intended for human blessing and protection</a:t>
            </a:r>
          </a:p>
          <a:p>
            <a:pPr marL="1028700" lvl="1" indent="-571500" algn="just">
              <a:buFont typeface="+mj-lt"/>
              <a:buAutoNum type="alphaUcPeriod"/>
            </a:pPr>
            <a:r>
              <a:rPr lang="en-US" sz="3200" dirty="0">
                <a:latin typeface="Calibri" panose="020F0502020204030204" pitchFamily="34" charset="0"/>
                <a:cs typeface="Calibri" panose="020F0502020204030204" pitchFamily="34" charset="0"/>
              </a:rPr>
              <a:t>Civil Authority</a:t>
            </a:r>
          </a:p>
          <a:p>
            <a:pPr marL="1028700" lvl="1" indent="-571500" algn="just">
              <a:buFont typeface="+mj-lt"/>
              <a:buAutoNum type="alphaUcPeriod"/>
            </a:pPr>
            <a:r>
              <a:rPr lang="en-US" sz="3200" dirty="0">
                <a:latin typeface="Calibri" panose="020F0502020204030204" pitchFamily="34" charset="0"/>
                <a:cs typeface="Calibri" panose="020F0502020204030204" pitchFamily="34" charset="0"/>
              </a:rPr>
              <a:t>Church Authority</a:t>
            </a:r>
          </a:p>
          <a:p>
            <a:pPr marL="1028700" lvl="1" indent="-571500" algn="just">
              <a:buFont typeface="+mj-lt"/>
              <a:buAutoNum type="alphaUcPeriod"/>
            </a:pPr>
            <a:r>
              <a:rPr lang="en-US" sz="3200" dirty="0">
                <a:latin typeface="Calibri" panose="020F0502020204030204" pitchFamily="34" charset="0"/>
                <a:cs typeface="Calibri" panose="020F0502020204030204" pitchFamily="34" charset="0"/>
              </a:rPr>
              <a:t>Family Authority</a:t>
            </a:r>
          </a:p>
        </p:txBody>
      </p:sp>
    </p:spTree>
    <p:extLst>
      <p:ext uri="{BB962C8B-B14F-4D97-AF65-F5344CB8AC3E}">
        <p14:creationId xmlns:p14="http://schemas.microsoft.com/office/powerpoint/2010/main" val="3765024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75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75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Ephesians 5:23-25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416320"/>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23 For the husband is the head of the wife, as Christ also is the head of the church, He Himself being the Savior of the body. 24 But as the church is subject to Christ, so also the wives ought to be to their husbands in everything. 25 Husbands, love your wives, just as Christ also loved the church and gave Himself up for her…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BB9D36BC-EC07-424F-87AD-2BC2867A6CD6}"/>
              </a:ext>
            </a:extLst>
          </p:cNvPr>
          <p:cNvCxnSpPr/>
          <p:nvPr/>
        </p:nvCxnSpPr>
        <p:spPr>
          <a:xfrm>
            <a:off x="1693718" y="1839191"/>
            <a:ext cx="6847609"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8D60CC12-D94A-4487-AC28-26B6741FD127}"/>
              </a:ext>
            </a:extLst>
          </p:cNvPr>
          <p:cNvCxnSpPr/>
          <p:nvPr/>
        </p:nvCxnSpPr>
        <p:spPr>
          <a:xfrm flipH="1">
            <a:off x="8541327" y="987136"/>
            <a:ext cx="706582" cy="465224"/>
          </a:xfrm>
          <a:prstGeom prst="straightConnector1">
            <a:avLst/>
          </a:prstGeom>
          <a:ln w="222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038ECAD-EBAC-40A7-8D4C-E46AF5079FF5}"/>
              </a:ext>
            </a:extLst>
          </p:cNvPr>
          <p:cNvSpPr txBox="1"/>
          <p:nvPr/>
        </p:nvSpPr>
        <p:spPr>
          <a:xfrm>
            <a:off x="9204960" y="749314"/>
            <a:ext cx="1635760" cy="369332"/>
          </a:xfrm>
          <a:prstGeom prst="rect">
            <a:avLst/>
          </a:prstGeom>
          <a:noFill/>
        </p:spPr>
        <p:txBody>
          <a:bodyPr wrap="square" rtlCol="0">
            <a:spAutoFit/>
          </a:bodyPr>
          <a:lstStyle/>
          <a:p>
            <a:r>
              <a:rPr lang="en-US" b="1" dirty="0">
                <a:solidFill>
                  <a:schemeClr val="tx2">
                    <a:lumMod val="60000"/>
                    <a:lumOff val="40000"/>
                  </a:schemeClr>
                </a:solidFill>
                <a:latin typeface="Calibri" panose="020F0502020204030204" pitchFamily="34" charset="0"/>
                <a:cs typeface="Calibri" panose="020F0502020204030204" pitchFamily="34" charset="0"/>
              </a:rPr>
              <a:t>FACT</a:t>
            </a:r>
          </a:p>
        </p:txBody>
      </p:sp>
      <p:cxnSp>
        <p:nvCxnSpPr>
          <p:cNvPr id="15" name="Straight Connector 14">
            <a:extLst>
              <a:ext uri="{FF2B5EF4-FFF2-40B4-BE49-F238E27FC236}">
                <a16:creationId xmlns:a16="http://schemas.microsoft.com/office/drawing/2014/main" id="{FF4C1A73-6611-44B4-A4A0-99B82939AACB}"/>
              </a:ext>
            </a:extLst>
          </p:cNvPr>
          <p:cNvCxnSpPr/>
          <p:nvPr/>
        </p:nvCxnSpPr>
        <p:spPr>
          <a:xfrm>
            <a:off x="2366682" y="4049731"/>
            <a:ext cx="2786231"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Straight Arrow Connector 15">
            <a:extLst>
              <a:ext uri="{FF2B5EF4-FFF2-40B4-BE49-F238E27FC236}">
                <a16:creationId xmlns:a16="http://schemas.microsoft.com/office/drawing/2014/main" id="{98D4D3AC-680C-477F-86D9-0FCBAC8F0D95}"/>
              </a:ext>
            </a:extLst>
          </p:cNvPr>
          <p:cNvCxnSpPr>
            <a:cxnSpLocks/>
          </p:cNvCxnSpPr>
          <p:nvPr/>
        </p:nvCxnSpPr>
        <p:spPr>
          <a:xfrm flipH="1" flipV="1">
            <a:off x="5240523" y="4143565"/>
            <a:ext cx="1364672" cy="396162"/>
          </a:xfrm>
          <a:prstGeom prst="straightConnector1">
            <a:avLst/>
          </a:prstGeom>
          <a:ln w="222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2953BCB-1B3F-4478-B0B8-B272B977441B}"/>
              </a:ext>
            </a:extLst>
          </p:cNvPr>
          <p:cNvSpPr txBox="1"/>
          <p:nvPr/>
        </p:nvSpPr>
        <p:spPr>
          <a:xfrm>
            <a:off x="6605195" y="4411296"/>
            <a:ext cx="1635760" cy="369332"/>
          </a:xfrm>
          <a:prstGeom prst="rect">
            <a:avLst/>
          </a:prstGeom>
          <a:noFill/>
        </p:spPr>
        <p:txBody>
          <a:bodyPr wrap="square" rtlCol="0">
            <a:spAutoFit/>
          </a:bodyPr>
          <a:lstStyle/>
          <a:p>
            <a:r>
              <a:rPr lang="en-US" b="1" dirty="0">
                <a:solidFill>
                  <a:schemeClr val="tx2">
                    <a:lumMod val="60000"/>
                    <a:lumOff val="40000"/>
                  </a:schemeClr>
                </a:solidFill>
                <a:latin typeface="Calibri" panose="020F0502020204030204" pitchFamily="34" charset="0"/>
                <a:cs typeface="Calibri" panose="020F0502020204030204" pitchFamily="34" charset="0"/>
              </a:rPr>
              <a:t>COMMAND</a:t>
            </a:r>
          </a:p>
        </p:txBody>
      </p:sp>
    </p:spTree>
    <p:extLst>
      <p:ext uri="{BB962C8B-B14F-4D97-AF65-F5344CB8AC3E}">
        <p14:creationId xmlns:p14="http://schemas.microsoft.com/office/powerpoint/2010/main" val="1933268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1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750"/>
                                        <p:tgtEl>
                                          <p:spTgt spid="10"/>
                                        </p:tgtEl>
                                      </p:cBhvr>
                                    </p:animEffect>
                                  </p:childTnLst>
                                </p:cTn>
                              </p:par>
                            </p:childTnLst>
                          </p:cTn>
                        </p:par>
                        <p:par>
                          <p:cTn id="17" fill="hold">
                            <p:stCondLst>
                              <p:cond delay="3500"/>
                            </p:stCondLst>
                            <p:childTnLst>
                              <p:par>
                                <p:cTn id="18" presetID="10" presetClass="entr" presetSubtype="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75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750"/>
                                        <p:tgtEl>
                                          <p:spTgt spid="15"/>
                                        </p:tgtEl>
                                      </p:cBhvr>
                                    </p:animEffect>
                                  </p:childTnLst>
                                </p:cTn>
                              </p:par>
                            </p:childTnLst>
                          </p:cTn>
                        </p:par>
                        <p:par>
                          <p:cTn id="26" fill="hold">
                            <p:stCondLst>
                              <p:cond delay="1750"/>
                            </p:stCondLst>
                            <p:childTnLst>
                              <p:par>
                                <p:cTn id="27" presetID="10" presetClass="entr" presetSubtype="0" fill="hold" nodeType="afterEffect">
                                  <p:stCondLst>
                                    <p:cond delay="125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750"/>
                                        <p:tgtEl>
                                          <p:spTgt spid="16"/>
                                        </p:tgtEl>
                                      </p:cBhvr>
                                    </p:animEffect>
                                  </p:childTnLst>
                                </p:cTn>
                              </p:par>
                            </p:childTnLst>
                          </p:cTn>
                        </p:par>
                        <p:par>
                          <p:cTn id="30" fill="hold">
                            <p:stCondLst>
                              <p:cond delay="4750"/>
                            </p:stCondLst>
                            <p:childTnLst>
                              <p:par>
                                <p:cTn id="31" presetID="10" presetClass="entr" presetSubtype="0" fill="hold" grpId="0" nodeType="afterEffect">
                                  <p:stCondLst>
                                    <p:cond delay="25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3046988"/>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appointed by God to a plurality of men in the context of a local church</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God-delegated authority is intended for human blessing and protection</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does NOT imply superiority</a:t>
            </a:r>
          </a:p>
        </p:txBody>
      </p:sp>
    </p:spTree>
    <p:extLst>
      <p:ext uri="{BB962C8B-B14F-4D97-AF65-F5344CB8AC3E}">
        <p14:creationId xmlns:p14="http://schemas.microsoft.com/office/powerpoint/2010/main" val="1941902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05EEE0F9-7BC9-4998-8617-7CC115AD97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3774</TotalTime>
  <Words>1259</Words>
  <Application>Microsoft Office PowerPoint</Application>
  <PresentationFormat>Widescreen</PresentationFormat>
  <Paragraphs>109</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Abadi</vt:lpstr>
      <vt:lpstr>Agency FB</vt:lpstr>
      <vt:lpstr>Arial</vt:lpstr>
      <vt:lpstr>Avenir Next LT Pro</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60</cp:revision>
  <dcterms:created xsi:type="dcterms:W3CDTF">2020-08-29T16:37:12Z</dcterms:created>
  <dcterms:modified xsi:type="dcterms:W3CDTF">2021-04-17T14:46:16Z</dcterms:modified>
</cp:coreProperties>
</file>